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9"/>
  </p:notesMasterIdLst>
  <p:sldIdLst>
    <p:sldId id="256" r:id="rId2"/>
    <p:sldId id="268" r:id="rId3"/>
    <p:sldId id="264" r:id="rId4"/>
    <p:sldId id="265" r:id="rId5"/>
    <p:sldId id="266" r:id="rId6"/>
    <p:sldId id="267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AA8E6-0109-4A00-A945-0B51012AA28C}" type="datetimeFigureOut">
              <a:rPr lang="cs-CZ" smtClean="0"/>
              <a:t>18.12.2024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01D6C-6641-4E5C-9126-01309DE30AE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36480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372D8-845A-4354-BCE1-A2B42668213A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A5CA-861F-41C0-BE5F-73D2BD0DC0E8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10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95F6-5C37-43E2-B348-EE4FB0F74791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254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B11B7-1674-43D7-9B96-7235D34DD8BA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27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 s citac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21E1-F5A3-4D69-B3E9-4D98955342EC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7424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vda nebo neprav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D53D4-C617-42F5-9887-7E392900C165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15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BB9F-EED5-40D5-B938-2143D5F7192C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5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FB424-74DC-434A-ADAE-AC63D864C3C8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A188-FD49-450C-90E6-D5D54F2746AE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16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5A2D-F3A8-4016-8E8A-7971955806AC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902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2FAEE-A22C-4B95-9957-A0470C3BB74E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94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E1D74-C4A2-453D-8877-CD5DDF364DDA}" type="datetime1">
              <a:rPr lang="en-US" smtClean="0"/>
              <a:t>12/18/2024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9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25E35-7E7E-45CB-8BC2-8991FBB90CE1}" type="datetime1">
              <a:rPr lang="en-US" smtClean="0"/>
              <a:t>12/18/2024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9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90780-C343-4E29-B124-4366DDC7627C}" type="datetime1">
              <a:rPr lang="en-US" smtClean="0"/>
              <a:t>12/18/2024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36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857A5-8C95-4167-8D06-BAD452B9C41E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6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F020C-4C19-4A57-B33B-105F50041D87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64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9DC95-A283-4A1E-AA15-8CCC2C249429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7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Obsah obrázku snímek obrazovky, voda, Tyrkysový, zelené&#10;&#10;Popis byl vytvořen automaticky">
            <a:extLst>
              <a:ext uri="{FF2B5EF4-FFF2-40B4-BE49-F238E27FC236}">
                <a16:creationId xmlns:a16="http://schemas.microsoft.com/office/drawing/2014/main" id="{833B2E09-CE60-20A3-5223-06F783C171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6239" b="9175"/>
          <a:stretch/>
        </p:blipFill>
        <p:spPr>
          <a:xfrm>
            <a:off x="-149" y="-5291"/>
            <a:ext cx="12192001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54ADAE1C-6900-9C43-34F3-3CE914487E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960802" cy="2116348"/>
          </a:xfrm>
          <a:noFill/>
        </p:spPr>
        <p:txBody>
          <a:bodyPr anchor="b">
            <a:normAutofit/>
          </a:bodyPr>
          <a:lstStyle/>
          <a:p>
            <a:r>
              <a:rPr lang="cs-CZ" dirty="0">
                <a:solidFill>
                  <a:srgbClr val="FFFFFF"/>
                </a:solidFill>
                <a:latin typeface="Roboto" panose="02000000000000000000" pitchFamily="2" charset="0"/>
              </a:rPr>
              <a:t>Laboratorní zdroj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7C0CC1D-6DC6-9953-91F6-E80A850E3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709518" cy="753372"/>
          </a:xfrm>
          <a:noFill/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Smola Antonín 4EA </a:t>
            </a:r>
            <a:b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</a:b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Vedoucí : Jan Kárník </a:t>
            </a:r>
            <a:b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</a:b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05.11.2024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FBA542B-4717-1557-143C-5E2B8146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9059" y="6312966"/>
            <a:ext cx="683339" cy="365125"/>
          </a:xfrm>
        </p:spPr>
        <p:txBody>
          <a:bodyPr/>
          <a:lstStyle/>
          <a:p>
            <a:fld id="{1B8B3671-A306-4A69-8480-FA9BE839245D}" type="slidenum">
              <a:rPr lang="en-US" sz="1800" smtClean="0">
                <a:solidFill>
                  <a:schemeClr val="bg1"/>
                </a:solidFill>
              </a:rPr>
              <a:pPr/>
              <a:t>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90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B972E64E-64AF-1B31-5C1F-98AA9954F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091" r="1" b="12463"/>
          <a:stretch/>
        </p:blipFill>
        <p:spPr>
          <a:xfrm>
            <a:off x="568452" y="571500"/>
            <a:ext cx="11055096" cy="5715000"/>
          </a:xfrm>
          <a:prstGeom prst="rect">
            <a:avLst/>
          </a:prstGeom>
        </p:spPr>
      </p:pic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B05CFE6E-90C3-0343-994A-3BFD3E7B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0438" y="6420107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B8B3671-A306-4A69-8480-FA9BE839245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712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10D6FB57-0F1A-D993-A8B2-050FD81DB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9668" y="507386"/>
            <a:ext cx="5239469" cy="5870554"/>
          </a:xfrm>
          <a:prstGeom prst="rect">
            <a:avLst/>
          </a:prstGeom>
        </p:spPr>
      </p:pic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9356838F-A564-DB99-C9A7-CA89CC5B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5194" y="6411619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B8B3671-A306-4A69-8480-FA9BE839245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2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B9CBA936-116A-1EAF-F962-92932680D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5520" y="522787"/>
            <a:ext cx="4544304" cy="5863620"/>
          </a:xfrm>
          <a:prstGeom prst="rect">
            <a:avLst/>
          </a:prstGeom>
        </p:spPr>
      </p:pic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3D2D5933-6976-04B2-BE90-259C3F93F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5194" y="6411619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B8B3671-A306-4A69-8480-FA9BE839245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50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9AE8EF8E-ACE9-72AF-2AE9-BF72367BD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636" r="1" b="26437"/>
          <a:stretch/>
        </p:blipFill>
        <p:spPr>
          <a:xfrm>
            <a:off x="568452" y="571500"/>
            <a:ext cx="11055096" cy="5715000"/>
          </a:xfrm>
          <a:prstGeom prst="rect">
            <a:avLst/>
          </a:prstGeom>
        </p:spPr>
      </p:pic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6DA03161-2AA9-D787-C49B-3B0B07FBE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0438" y="6420107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B8B3671-A306-4A69-8480-FA9BE839245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75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s-CZ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128AEC84-E6B0-6C06-7F93-C5EAB9B1EC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56" r="1" b="24577"/>
          <a:stretch/>
        </p:blipFill>
        <p:spPr>
          <a:xfrm>
            <a:off x="568452" y="571500"/>
            <a:ext cx="11055096" cy="5715000"/>
          </a:xfrm>
          <a:prstGeom prst="rect">
            <a:avLst/>
          </a:prstGeom>
        </p:spPr>
      </p:pic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D45E3EE4-98B0-80F6-01DD-2D87D3400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0438" y="6420107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B8B3671-A306-4A69-8480-FA9BE839245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89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FC320-3CF6-DB84-AD95-01F5B63DB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Obsah obrázku snímek obrazovky, voda, Tyrkysový, zelené&#10;&#10;Popis byl vytvořen automaticky">
            <a:extLst>
              <a:ext uri="{FF2B5EF4-FFF2-40B4-BE49-F238E27FC236}">
                <a16:creationId xmlns:a16="http://schemas.microsoft.com/office/drawing/2014/main" id="{C2FA8A91-2AD2-9DA5-CDF0-95AFF55D30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6239" b="9175"/>
          <a:stretch/>
        </p:blipFill>
        <p:spPr>
          <a:xfrm>
            <a:off x="-149" y="-5291"/>
            <a:ext cx="12192001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0550691-E5C9-F2AA-A76B-03EFCC7F1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960802" cy="2116348"/>
          </a:xfrm>
          <a:noFill/>
        </p:spPr>
        <p:txBody>
          <a:bodyPr anchor="b">
            <a:normAutofit/>
          </a:bodyPr>
          <a:lstStyle/>
          <a:p>
            <a:r>
              <a:rPr lang="cs-CZ" dirty="0">
                <a:solidFill>
                  <a:srgbClr val="FFFFFF"/>
                </a:solidFill>
                <a:latin typeface="Roboto" panose="02000000000000000000" pitchFamily="2" charset="0"/>
              </a:rPr>
              <a:t>Konec</a:t>
            </a:r>
            <a:br>
              <a:rPr lang="cs-CZ" dirty="0">
                <a:solidFill>
                  <a:srgbClr val="FFFFFF"/>
                </a:solidFill>
                <a:latin typeface="Roboto" panose="02000000000000000000" pitchFamily="2" charset="0"/>
              </a:rPr>
            </a:br>
            <a:r>
              <a:rPr lang="cs-CZ" dirty="0">
                <a:solidFill>
                  <a:srgbClr val="FFFFFF"/>
                </a:solidFill>
                <a:latin typeface="Roboto" panose="02000000000000000000" pitchFamily="2" charset="0"/>
              </a:rPr>
              <a:t>Laboratorní zdroj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BADFDFDE-A9C3-8829-DB11-943726C0E2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709518" cy="753372"/>
          </a:xfrm>
          <a:noFill/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Smola Antonín 4EA </a:t>
            </a:r>
            <a:b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</a:b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Vedoucí : Jan Kárník </a:t>
            </a:r>
            <a:b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</a:br>
            <a:r>
              <a:rPr lang="cs-CZ" sz="1300" dirty="0">
                <a:solidFill>
                  <a:srgbClr val="FFFFFF"/>
                </a:solidFill>
                <a:latin typeface="Roboto" panose="02000000000000000000" pitchFamily="2" charset="0"/>
              </a:rPr>
              <a:t>05.11.2024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F9504F6-0A0A-F851-BC3B-D0BD69A0C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19059" y="6312966"/>
            <a:ext cx="683339" cy="365125"/>
          </a:xfrm>
        </p:spPr>
        <p:txBody>
          <a:bodyPr/>
          <a:lstStyle/>
          <a:p>
            <a:fld id="{1B8B3671-A306-4A69-8480-FA9BE839245D}" type="slidenum">
              <a:rPr lang="en-US" sz="1800" smtClean="0">
                <a:solidFill>
                  <a:schemeClr val="bg1"/>
                </a:solidFill>
              </a:rPr>
              <a:pPr/>
              <a:t>7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8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Fazeta">
  <a:themeElements>
    <a:clrScheme name="Faz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z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z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</TotalTime>
  <Words>33</Words>
  <Application>Microsoft Office PowerPoint</Application>
  <PresentationFormat>Širokoúhlá obrazovka</PresentationFormat>
  <Paragraphs>11</Paragraphs>
  <Slides>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3" baseType="lpstr">
      <vt:lpstr>Aptos</vt:lpstr>
      <vt:lpstr>Arial</vt:lpstr>
      <vt:lpstr>Roboto</vt:lpstr>
      <vt:lpstr>Trebuchet MS</vt:lpstr>
      <vt:lpstr>Wingdings 3</vt:lpstr>
      <vt:lpstr>Fazeta</vt:lpstr>
      <vt:lpstr>Laboratorní zdroj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Konec Laboratorní zdroj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Smola Antonín</dc:creator>
  <cp:lastModifiedBy>Smola Antonín</cp:lastModifiedBy>
  <cp:revision>8</cp:revision>
  <dcterms:created xsi:type="dcterms:W3CDTF">2024-11-05T20:29:09Z</dcterms:created>
  <dcterms:modified xsi:type="dcterms:W3CDTF">2024-12-18T14:41:50Z</dcterms:modified>
</cp:coreProperties>
</file>

<file path=docProps/thumbnail.jpeg>
</file>